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BB7B9-69E6-45A1-BF8C-DDEAECAF288C}" v="13" dt="2021-04-28T12:31:07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Tihkan" userId="3a40c0e64ae27e22" providerId="LiveId" clId="{839BB7B9-69E6-45A1-BF8C-DDEAECAF288C}"/>
    <pc:docChg chg="custSel addSld modSld sldOrd">
      <pc:chgData name="Anders Tihkan" userId="3a40c0e64ae27e22" providerId="LiveId" clId="{839BB7B9-69E6-45A1-BF8C-DDEAECAF288C}" dt="2021-04-28T12:32:42.240" v="119" actId="20577"/>
      <pc:docMkLst>
        <pc:docMk/>
      </pc:docMkLst>
      <pc:sldChg chg="addSp delSp modSp mod modClrScheme chgLayout">
        <pc:chgData name="Anders Tihkan" userId="3a40c0e64ae27e22" providerId="LiveId" clId="{839BB7B9-69E6-45A1-BF8C-DDEAECAF288C}" dt="2021-04-28T12:26:53.343" v="45" actId="1076"/>
        <pc:sldMkLst>
          <pc:docMk/>
          <pc:sldMk cId="271198408" sldId="256"/>
        </pc:sldMkLst>
        <pc:spChg chg="del">
          <ac:chgData name="Anders Tihkan" userId="3a40c0e64ae27e22" providerId="LiveId" clId="{839BB7B9-69E6-45A1-BF8C-DDEAECAF288C}" dt="2021-04-28T12:25:20.162" v="10" actId="700"/>
          <ac:spMkLst>
            <pc:docMk/>
            <pc:sldMk cId="271198408" sldId="256"/>
            <ac:spMk id="2" creationId="{95CD4847-FCE8-42AD-97B4-743DF4212DCB}"/>
          </ac:spMkLst>
        </pc:spChg>
        <pc:spChg chg="del">
          <ac:chgData name="Anders Tihkan" userId="3a40c0e64ae27e22" providerId="LiveId" clId="{839BB7B9-69E6-45A1-BF8C-DDEAECAF288C}" dt="2021-04-28T12:25:20.162" v="10" actId="700"/>
          <ac:spMkLst>
            <pc:docMk/>
            <pc:sldMk cId="271198408" sldId="256"/>
            <ac:spMk id="3" creationId="{2EB07D16-DB30-4B3B-87C3-E3F12B58E66F}"/>
          </ac:spMkLst>
        </pc:spChg>
        <pc:picChg chg="add mod">
          <ac:chgData name="Anders Tihkan" userId="3a40c0e64ae27e22" providerId="LiveId" clId="{839BB7B9-69E6-45A1-BF8C-DDEAECAF288C}" dt="2021-04-28T12:26:53.343" v="45" actId="1076"/>
          <ac:picMkLst>
            <pc:docMk/>
            <pc:sldMk cId="271198408" sldId="256"/>
            <ac:picMk id="5" creationId="{7797B7E9-785E-49A0-B578-C2BE5E0F5E00}"/>
          </ac:picMkLst>
        </pc:picChg>
        <pc:picChg chg="add del mod">
          <ac:chgData name="Anders Tihkan" userId="3a40c0e64ae27e22" providerId="LiveId" clId="{839BB7B9-69E6-45A1-BF8C-DDEAECAF288C}" dt="2021-04-28T12:25:10.637" v="8" actId="478"/>
          <ac:picMkLst>
            <pc:docMk/>
            <pc:sldMk cId="271198408" sldId="256"/>
            <ac:picMk id="7" creationId="{09FB174F-2948-47FF-AEB9-9751576433A3}"/>
          </ac:picMkLst>
        </pc:picChg>
      </pc:sldChg>
      <pc:sldChg chg="addSp modSp new mod">
        <pc:chgData name="Anders Tihkan" userId="3a40c0e64ae27e22" providerId="LiveId" clId="{839BB7B9-69E6-45A1-BF8C-DDEAECAF288C}" dt="2021-04-28T12:26:01.831" v="28" actId="1076"/>
        <pc:sldMkLst>
          <pc:docMk/>
          <pc:sldMk cId="3598402992" sldId="257"/>
        </pc:sldMkLst>
        <pc:picChg chg="add mod">
          <ac:chgData name="Anders Tihkan" userId="3a40c0e64ae27e22" providerId="LiveId" clId="{839BB7B9-69E6-45A1-BF8C-DDEAECAF288C}" dt="2021-04-28T12:26:01.831" v="28" actId="1076"/>
          <ac:picMkLst>
            <pc:docMk/>
            <pc:sldMk cId="3598402992" sldId="257"/>
            <ac:picMk id="3" creationId="{C031F366-F685-44F7-B9B7-5BBC4A74799D}"/>
          </ac:picMkLst>
        </pc:picChg>
      </pc:sldChg>
      <pc:sldChg chg="addSp modSp new mod">
        <pc:chgData name="Anders Tihkan" userId="3a40c0e64ae27e22" providerId="LiveId" clId="{839BB7B9-69E6-45A1-BF8C-DDEAECAF288C}" dt="2021-04-28T12:26:16.550" v="33" actId="1076"/>
        <pc:sldMkLst>
          <pc:docMk/>
          <pc:sldMk cId="3224541658" sldId="258"/>
        </pc:sldMkLst>
        <pc:picChg chg="add mod">
          <ac:chgData name="Anders Tihkan" userId="3a40c0e64ae27e22" providerId="LiveId" clId="{839BB7B9-69E6-45A1-BF8C-DDEAECAF288C}" dt="2021-04-28T12:26:16.550" v="33" actId="1076"/>
          <ac:picMkLst>
            <pc:docMk/>
            <pc:sldMk cId="3224541658" sldId="258"/>
            <ac:picMk id="3" creationId="{AA6EC4C2-5539-464C-98EF-73FC78FF3C94}"/>
          </ac:picMkLst>
        </pc:picChg>
      </pc:sldChg>
      <pc:sldChg chg="addSp modSp new mod">
        <pc:chgData name="Anders Tihkan" userId="3a40c0e64ae27e22" providerId="LiveId" clId="{839BB7B9-69E6-45A1-BF8C-DDEAECAF288C}" dt="2021-04-28T12:26:32.424" v="38" actId="1076"/>
        <pc:sldMkLst>
          <pc:docMk/>
          <pc:sldMk cId="1495772892" sldId="259"/>
        </pc:sldMkLst>
        <pc:picChg chg="add mod">
          <ac:chgData name="Anders Tihkan" userId="3a40c0e64ae27e22" providerId="LiveId" clId="{839BB7B9-69E6-45A1-BF8C-DDEAECAF288C}" dt="2021-04-28T12:26:32.424" v="38" actId="1076"/>
          <ac:picMkLst>
            <pc:docMk/>
            <pc:sldMk cId="1495772892" sldId="259"/>
            <ac:picMk id="3" creationId="{6C410502-4A3C-4A73-B6B7-57818AE63DB8}"/>
          </ac:picMkLst>
        </pc:picChg>
      </pc:sldChg>
      <pc:sldChg chg="addSp modSp new mod ord">
        <pc:chgData name="Anders Tihkan" userId="3a40c0e64ae27e22" providerId="LiveId" clId="{839BB7B9-69E6-45A1-BF8C-DDEAECAF288C}" dt="2021-04-28T12:27:01.302" v="47" actId="1076"/>
        <pc:sldMkLst>
          <pc:docMk/>
          <pc:sldMk cId="244696985" sldId="260"/>
        </pc:sldMkLst>
        <pc:picChg chg="add mod">
          <ac:chgData name="Anders Tihkan" userId="3a40c0e64ae27e22" providerId="LiveId" clId="{839BB7B9-69E6-45A1-BF8C-DDEAECAF288C}" dt="2021-04-28T12:27:01.302" v="47" actId="1076"/>
          <ac:picMkLst>
            <pc:docMk/>
            <pc:sldMk cId="244696985" sldId="260"/>
            <ac:picMk id="3" creationId="{EE55A2D9-F854-474E-AD46-AB8EF442121C}"/>
          </ac:picMkLst>
        </pc:picChg>
      </pc:sldChg>
      <pc:sldChg chg="addSp modSp new mod">
        <pc:chgData name="Anders Tihkan" userId="3a40c0e64ae27e22" providerId="LiveId" clId="{839BB7B9-69E6-45A1-BF8C-DDEAECAF288C}" dt="2021-04-28T12:26:46.528" v="44" actId="1076"/>
        <pc:sldMkLst>
          <pc:docMk/>
          <pc:sldMk cId="1308120385" sldId="261"/>
        </pc:sldMkLst>
        <pc:picChg chg="add mod">
          <ac:chgData name="Anders Tihkan" userId="3a40c0e64ae27e22" providerId="LiveId" clId="{839BB7B9-69E6-45A1-BF8C-DDEAECAF288C}" dt="2021-04-28T12:26:46.528" v="44" actId="1076"/>
          <ac:picMkLst>
            <pc:docMk/>
            <pc:sldMk cId="1308120385" sldId="261"/>
            <ac:picMk id="3" creationId="{D223AE07-3538-4F34-9925-219F76324D5E}"/>
          </ac:picMkLst>
        </pc:picChg>
      </pc:sldChg>
      <pc:sldChg chg="addSp delSp modSp new mod ord">
        <pc:chgData name="Anders Tihkan" userId="3a40c0e64ae27e22" providerId="LiveId" clId="{839BB7B9-69E6-45A1-BF8C-DDEAECAF288C}" dt="2021-04-28T12:32:42.240" v="119" actId="20577"/>
        <pc:sldMkLst>
          <pc:docMk/>
          <pc:sldMk cId="497512274" sldId="262"/>
        </pc:sldMkLst>
        <pc:spChg chg="add mod">
          <ac:chgData name="Anders Tihkan" userId="3a40c0e64ae27e22" providerId="LiveId" clId="{839BB7B9-69E6-45A1-BF8C-DDEAECAF288C}" dt="2021-04-28T12:32:42.240" v="119" actId="20577"/>
          <ac:spMkLst>
            <pc:docMk/>
            <pc:sldMk cId="497512274" sldId="262"/>
            <ac:spMk id="10" creationId="{9FA38809-F608-43A8-9899-2C420E52CD7E}"/>
          </ac:spMkLst>
        </pc:spChg>
        <pc:picChg chg="add del mod">
          <ac:chgData name="Anders Tihkan" userId="3a40c0e64ae27e22" providerId="LiveId" clId="{839BB7B9-69E6-45A1-BF8C-DDEAECAF288C}" dt="2021-04-28T12:28:12.540" v="55" actId="478"/>
          <ac:picMkLst>
            <pc:docMk/>
            <pc:sldMk cId="497512274" sldId="262"/>
            <ac:picMk id="3" creationId="{2C61883A-3D35-4999-ACD0-DBA3414E6322}"/>
          </ac:picMkLst>
        </pc:picChg>
        <pc:picChg chg="add mod">
          <ac:chgData name="Anders Tihkan" userId="3a40c0e64ae27e22" providerId="LiveId" clId="{839BB7B9-69E6-45A1-BF8C-DDEAECAF288C}" dt="2021-04-28T12:30:58.420" v="72" actId="1076"/>
          <ac:picMkLst>
            <pc:docMk/>
            <pc:sldMk cId="497512274" sldId="262"/>
            <ac:picMk id="5" creationId="{40D3B67A-EA7D-4031-8B37-FED923224553}"/>
          </ac:picMkLst>
        </pc:picChg>
        <pc:picChg chg="add del mod">
          <ac:chgData name="Anders Tihkan" userId="3a40c0e64ae27e22" providerId="LiveId" clId="{839BB7B9-69E6-45A1-BF8C-DDEAECAF288C}" dt="2021-04-28T12:30:25.106" v="64" actId="478"/>
          <ac:picMkLst>
            <pc:docMk/>
            <pc:sldMk cId="497512274" sldId="262"/>
            <ac:picMk id="7" creationId="{F2D0E374-4ED2-4CA1-BC39-A36EBF652C07}"/>
          </ac:picMkLst>
        </pc:picChg>
        <pc:picChg chg="add mod">
          <ac:chgData name="Anders Tihkan" userId="3a40c0e64ae27e22" providerId="LiveId" clId="{839BB7B9-69E6-45A1-BF8C-DDEAECAF288C}" dt="2021-04-28T12:30:51.912" v="70" actId="1076"/>
          <ac:picMkLst>
            <pc:docMk/>
            <pc:sldMk cId="497512274" sldId="262"/>
            <ac:picMk id="9" creationId="{013483BB-61DF-4FC3-84A2-902C9A0C2C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A3230-CE00-47D7-83ED-3B5A73848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2BB71C-A711-4FDE-A2CF-1BF0D6437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DA9869-690C-4E61-8469-EBB6D22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E5B0E8-4394-4A7F-BF31-293AB114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216275-E4A9-4184-9DDE-A6CE5BF9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5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17D41-DD09-47CD-9A6B-EA94C440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86D3C50-94D4-49B0-8E14-03F0FE0E6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1DF9A5-9A44-481E-ADC2-567AD2CA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263CE2-6935-49DB-8AD6-2F5C4991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B3A31D-9280-4ABC-B8A7-1E9D01E2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21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38E3E6-2BEC-4015-BDC9-43177DC18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584F3D-D932-446A-A650-FDBBC506D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50D432-FAC7-49A5-9EED-53F39121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08A625-30EC-4CAC-B42C-81FDEF95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BB50EE-252D-434B-9DEF-F86144AD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45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ACE6FD-50D6-4610-8076-16E1D99F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653C0A-A7A7-4995-9CAC-A28053FDA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D037F7-1E67-486F-AA1A-97CCE295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F368E8-BAFE-494C-AFA5-AA3147D6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135003-4685-4BA0-AB19-BBC9BFAF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69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0D2F2-F660-420E-906F-A30CFD65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885A3D-6B3E-4B5A-B98E-88144D4E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FE03B7-6746-4BE6-9470-FEC6C4E9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7D04BD-36AE-40B9-8A9B-2418F564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E7AA0D-ABA1-4C2F-BB77-CFC11120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42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B9BB14-A7E0-459A-8F16-03BE40A7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8DCDEF-0403-46A1-AEC1-60862B189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0D140F-DA91-45F2-BF1E-88F37BE3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7818B2-B3FF-4486-9516-8AF19A40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0E5EA6-CE1E-48A3-9003-751BBA7A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7EB06E-C856-45F2-8D52-4A409B73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35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B7D3B-99DD-431F-98F5-64560CC8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7BD363-B574-4802-9CC6-B44E77FA3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A3B2BF-951A-4335-BE33-F87AC03D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2EA4E8-74A8-4175-9C6C-4D11799E3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DCDAB0-3C82-4560-8405-9062946B3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C0C56FD-9544-446F-BF6C-D41FEE70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5125120-A08E-4957-97AE-B591DD5D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F74207-62DE-4EA2-B5FB-85C913FD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1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2C08A9-10A4-47A7-9C26-8AA93739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634216-164A-4115-BEFD-5DCDCAB2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4A8B11-E43C-425C-B93A-2C9BF9A5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FB6A91-1505-4C00-B596-5263D47F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2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A237137-3A56-4B33-9114-8ED54896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AAE3813-1FA4-480A-8ED7-FDFB9442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5584DF-49ED-4D5A-BA57-9764C905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89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A3FF02-1B9F-43CE-92D3-60AF8207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3A7F25-A7B2-4A43-8ECF-B2F22437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B1D55D-7957-4A9A-8161-DED746943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D2360C-7FA9-4B56-A601-2CDD7839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71397C-78BC-43FB-B29D-BA99A589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91A138-22E8-47DC-83DE-447A975D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45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B157D-07A0-443E-B8E8-9F68D722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35D24D7-8F78-4183-8995-58228D06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EEBF3-8596-44B1-8F34-B64A21773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0D0F89-F1CA-481F-8BD6-61229B84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D8E0B8-153C-4402-B398-F396E24A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D82814-580A-45F5-B960-19767E08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09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0E5A51D-4991-4025-B90D-4BEF2EFE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18ADAD-FA91-4999-8D03-E66EC28C9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F71DA4-16AD-4E29-986A-DD9FD26BB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E302-B018-436A-AEB6-250305B13056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4E204E-5C47-41E0-A733-EF78A9D3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0FA374-B9C4-4526-BD79-8D9F2158F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7565-77C8-421A-A334-33F0E56CE64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69B817-2A20-4038-B04C-B732D74324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8" y="230188"/>
            <a:ext cx="2075978" cy="6010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3ED1B39-9D6A-454F-8A75-CDE4C04D90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71" y="230188"/>
            <a:ext cx="1782691" cy="12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D3B67A-EA7D-4031-8B37-FED923224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168"/>
            <a:ext cx="12192000" cy="1926832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13483BB-61DF-4FC3-84A2-902C9A0C2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1" y="160584"/>
            <a:ext cx="4560438" cy="752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38809-F608-43A8-9899-2C420E52CD7E}"/>
              </a:ext>
            </a:extLst>
          </p:cNvPr>
          <p:cNvSpPr txBox="1"/>
          <p:nvPr/>
        </p:nvSpPr>
        <p:spPr>
          <a:xfrm>
            <a:off x="3588123" y="4464423"/>
            <a:ext cx="50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Enkätresultat </a:t>
            </a:r>
          </a:p>
          <a:p>
            <a:pPr algn="ctr"/>
            <a:endParaRPr lang="sv-SE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SE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”Zoom-</a:t>
            </a:r>
            <a:r>
              <a:rPr lang="sv-SE" sz="32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polls</a:t>
            </a:r>
            <a:r>
              <a:rPr lang="sv-SE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5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7B7E9-785E-49A0-B578-C2BE5E0F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36" y="1770577"/>
            <a:ext cx="5467328" cy="33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55A2D9-F854-474E-AD46-AB8EF4421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3" y="1296295"/>
            <a:ext cx="5468474" cy="42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31F366-F685-44F7-B9B7-5BBC4A74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96" y="2118458"/>
            <a:ext cx="5698007" cy="26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6EC4C2-5539-464C-98EF-73FC78FF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13" y="1538491"/>
            <a:ext cx="5488573" cy="37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C410502-4A3C-4A73-B6B7-57818AE63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29" y="1667766"/>
            <a:ext cx="5936742" cy="35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D223AE07-3538-4F34-9925-219F76324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03" y="1926133"/>
            <a:ext cx="5957793" cy="30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Tihkan</dc:creator>
  <cp:lastModifiedBy>Anders Tihkan</cp:lastModifiedBy>
  <cp:revision>2</cp:revision>
  <dcterms:created xsi:type="dcterms:W3CDTF">2021-04-27T20:13:35Z</dcterms:created>
  <dcterms:modified xsi:type="dcterms:W3CDTF">2021-04-28T12:33:09Z</dcterms:modified>
</cp:coreProperties>
</file>